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25196800" cy="36004500"/>
  <p:notesSz cx="6858000" cy="9144000"/>
  <p:embeddedFontLst>
    <p:embeddedFont>
      <p:font typeface="PT Sans Bold" panose="020B0604020202020204" charset="-94"/>
      <p:regular r:id="rId3"/>
    </p:embeddedFont>
    <p:embeddedFont>
      <p:font typeface="TT Rounds Condensed" panose="020B0604020202020204" charset="-94"/>
      <p:regular r:id="rId4"/>
    </p:embeddedFont>
    <p:embeddedFont>
      <p:font typeface="TT Rounds Condensed Bold" panose="020B0604020202020204" charset="-94"/>
      <p:regular r:id="rId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9" d="100"/>
          <a:sy n="19" d="100"/>
        </p:scale>
        <p:origin x="117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font" Target="fonts/font3.fntdata"/><Relationship Id="rId4" Type="http://schemas.openxmlformats.org/officeDocument/2006/relationships/font" Target="fonts/font2.fntdata"/><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05321" y="960231"/>
            <a:ext cx="21998018" cy="34088198"/>
            <a:chOff x="0" y="0"/>
            <a:chExt cx="32260032" cy="49990248"/>
          </a:xfrm>
        </p:grpSpPr>
        <p:sp>
          <p:nvSpPr>
            <p:cNvPr id="3" name="Freeform 3"/>
            <p:cNvSpPr/>
            <p:nvPr/>
          </p:nvSpPr>
          <p:spPr>
            <a:xfrm>
              <a:off x="0" y="0"/>
              <a:ext cx="32260031" cy="49990248"/>
            </a:xfrm>
            <a:custGeom>
              <a:avLst/>
              <a:gdLst/>
              <a:ahLst/>
              <a:cxnLst/>
              <a:rect l="l" t="t" r="r" b="b"/>
              <a:pathLst>
                <a:path w="32260031" h="49990248">
                  <a:moveTo>
                    <a:pt x="0" y="0"/>
                  </a:moveTo>
                  <a:lnTo>
                    <a:pt x="32260031" y="0"/>
                  </a:lnTo>
                  <a:lnTo>
                    <a:pt x="32260031" y="49990248"/>
                  </a:lnTo>
                  <a:lnTo>
                    <a:pt x="0" y="49990248"/>
                  </a:lnTo>
                  <a:close/>
                </a:path>
              </a:pathLst>
            </a:custGeom>
            <a:solidFill>
              <a:srgbClr val="FFFFFF"/>
            </a:solidFill>
          </p:spPr>
        </p:sp>
      </p:grpSp>
      <p:sp>
        <p:nvSpPr>
          <p:cNvPr id="4" name="AutoShape 4"/>
          <p:cNvSpPr/>
          <p:nvPr/>
        </p:nvSpPr>
        <p:spPr>
          <a:xfrm rot="2019">
            <a:off x="4861332" y="19604715"/>
            <a:ext cx="15476453" cy="0"/>
          </a:xfrm>
          <a:prstGeom prst="line">
            <a:avLst/>
          </a:prstGeom>
          <a:ln w="9525" cap="rnd">
            <a:solidFill>
              <a:srgbClr val="FFFFFF"/>
            </a:solidFill>
            <a:prstDash val="solid"/>
            <a:headEnd type="none" w="sm" len="sm"/>
            <a:tailEnd type="none" w="sm" len="sm"/>
          </a:ln>
        </p:spPr>
      </p:sp>
      <p:sp>
        <p:nvSpPr>
          <p:cNvPr id="5" name="TextBox 5"/>
          <p:cNvSpPr txBox="1"/>
          <p:nvPr/>
        </p:nvSpPr>
        <p:spPr>
          <a:xfrm>
            <a:off x="5980065" y="765439"/>
            <a:ext cx="14143465" cy="3526606"/>
          </a:xfrm>
          <a:prstGeom prst="rect">
            <a:avLst/>
          </a:prstGeom>
        </p:spPr>
        <p:txBody>
          <a:bodyPr lIns="0" tIns="0" rIns="0" bIns="0" rtlCol="0" anchor="t">
            <a:spAutoFit/>
          </a:bodyPr>
          <a:lstStyle/>
          <a:p>
            <a:pPr algn="ctr">
              <a:lnSpc>
                <a:spcPts val="10473"/>
              </a:lnSpc>
            </a:pPr>
            <a:r>
              <a:rPr lang="tr-TR" sz="8728" spc="81" dirty="0">
                <a:solidFill>
                  <a:srgbClr val="000000"/>
                </a:solidFill>
                <a:latin typeface="TT Rounds Condensed"/>
                <a:ea typeface="TT Rounds Condensed"/>
                <a:cs typeface="TT Rounds Condensed"/>
                <a:sym typeface="TT Rounds Condensed"/>
              </a:rPr>
              <a:t>Afyon Kocatepe Üniversitesi</a:t>
            </a:r>
          </a:p>
          <a:p>
            <a:pPr algn="ctr">
              <a:lnSpc>
                <a:spcPts val="10473"/>
              </a:lnSpc>
            </a:pPr>
            <a:r>
              <a:rPr lang="tr-TR" sz="8728" spc="81" dirty="0">
                <a:solidFill>
                  <a:srgbClr val="000000"/>
                </a:solidFill>
                <a:latin typeface="TT Rounds Condensed"/>
                <a:ea typeface="TT Rounds Condensed"/>
                <a:cs typeface="TT Rounds Condensed"/>
                <a:sym typeface="TT Rounds Condensed"/>
              </a:rPr>
              <a:t>Kocatepe Ar-</a:t>
            </a:r>
            <a:r>
              <a:rPr lang="tr-TR" sz="8728" spc="81" dirty="0" err="1">
                <a:solidFill>
                  <a:srgbClr val="000000"/>
                </a:solidFill>
                <a:latin typeface="TT Rounds Condensed"/>
                <a:ea typeface="TT Rounds Condensed"/>
                <a:cs typeface="TT Rounds Condensed"/>
                <a:sym typeface="TT Rounds Condensed"/>
              </a:rPr>
              <a:t>Ge</a:t>
            </a:r>
            <a:r>
              <a:rPr lang="en-US" sz="8728" spc="81" dirty="0">
                <a:solidFill>
                  <a:srgbClr val="000000"/>
                </a:solidFill>
                <a:latin typeface="TT Rounds Condensed"/>
                <a:ea typeface="TT Rounds Condensed"/>
                <a:cs typeface="TT Rounds Condensed"/>
                <a:sym typeface="TT Rounds Condensed"/>
              </a:rPr>
              <a:t> </a:t>
            </a:r>
            <a:r>
              <a:rPr lang="en-US" sz="8728" spc="81" dirty="0" err="1">
                <a:solidFill>
                  <a:srgbClr val="000000"/>
                </a:solidFill>
                <a:latin typeface="TT Rounds Condensed"/>
                <a:ea typeface="TT Rounds Condensed"/>
                <a:cs typeface="TT Rounds Condensed"/>
                <a:sym typeface="TT Rounds Condensed"/>
              </a:rPr>
              <a:t>Proje</a:t>
            </a:r>
            <a:r>
              <a:rPr lang="en-US" sz="8728" spc="81" dirty="0">
                <a:solidFill>
                  <a:srgbClr val="000000"/>
                </a:solidFill>
                <a:latin typeface="TT Rounds Condensed"/>
                <a:ea typeface="TT Rounds Condensed"/>
                <a:cs typeface="TT Rounds Condensed"/>
                <a:sym typeface="TT Rounds Condensed"/>
              </a:rPr>
              <a:t> </a:t>
            </a:r>
            <a:r>
              <a:rPr lang="en-US" sz="8728" spc="81" dirty="0" err="1">
                <a:solidFill>
                  <a:srgbClr val="000000"/>
                </a:solidFill>
                <a:latin typeface="TT Rounds Condensed"/>
                <a:ea typeface="TT Rounds Condensed"/>
                <a:cs typeface="TT Rounds Condensed"/>
                <a:sym typeface="TT Rounds Condensed"/>
              </a:rPr>
              <a:t>Pazarı</a:t>
            </a:r>
            <a:endParaRPr lang="en-US" sz="8728" spc="81" dirty="0">
              <a:solidFill>
                <a:srgbClr val="000000"/>
              </a:solidFill>
              <a:latin typeface="TT Rounds Condensed"/>
              <a:ea typeface="TT Rounds Condensed"/>
              <a:cs typeface="TT Rounds Condensed"/>
              <a:sym typeface="TT Rounds Condensed"/>
            </a:endParaRPr>
          </a:p>
          <a:p>
            <a:pPr algn="ctr">
              <a:lnSpc>
                <a:spcPts val="6546"/>
              </a:lnSpc>
            </a:pPr>
            <a:r>
              <a:rPr lang="tr-TR" sz="5455" spc="51" dirty="0">
                <a:solidFill>
                  <a:srgbClr val="000000"/>
                </a:solidFill>
                <a:latin typeface="TT Rounds Condensed"/>
                <a:ea typeface="TT Rounds Condensed"/>
                <a:cs typeface="TT Rounds Condensed"/>
                <a:sym typeface="TT Rounds Condensed"/>
              </a:rPr>
              <a:t>1</a:t>
            </a:r>
            <a:r>
              <a:rPr lang="en-US" sz="5455" spc="51" dirty="0">
                <a:solidFill>
                  <a:srgbClr val="000000"/>
                </a:solidFill>
                <a:latin typeface="TT Rounds Condensed"/>
                <a:ea typeface="TT Rounds Condensed"/>
                <a:cs typeface="TT Rounds Condensed"/>
                <a:sym typeface="TT Rounds Condensed"/>
              </a:rPr>
              <a:t>4-</a:t>
            </a:r>
            <a:r>
              <a:rPr lang="tr-TR" sz="5455" spc="51" dirty="0">
                <a:solidFill>
                  <a:srgbClr val="000000"/>
                </a:solidFill>
                <a:latin typeface="TT Rounds Condensed"/>
                <a:ea typeface="TT Rounds Condensed"/>
                <a:cs typeface="TT Rounds Condensed"/>
                <a:sym typeface="TT Rounds Condensed"/>
              </a:rPr>
              <a:t>15</a:t>
            </a:r>
            <a:r>
              <a:rPr lang="en-US" sz="5455" spc="51" dirty="0">
                <a:solidFill>
                  <a:srgbClr val="000000"/>
                </a:solidFill>
                <a:latin typeface="TT Rounds Condensed"/>
                <a:ea typeface="TT Rounds Condensed"/>
                <a:cs typeface="TT Rounds Condensed"/>
                <a:sym typeface="TT Rounds Condensed"/>
              </a:rPr>
              <a:t> </a:t>
            </a:r>
            <a:r>
              <a:rPr lang="tr-TR" sz="5455" spc="51" dirty="0">
                <a:solidFill>
                  <a:srgbClr val="000000"/>
                </a:solidFill>
                <a:latin typeface="TT Rounds Condensed"/>
                <a:ea typeface="TT Rounds Condensed"/>
                <a:cs typeface="TT Rounds Condensed"/>
                <a:sym typeface="TT Rounds Condensed"/>
              </a:rPr>
              <a:t>Mayıs</a:t>
            </a:r>
            <a:r>
              <a:rPr lang="en-US" sz="5455" spc="51" dirty="0">
                <a:solidFill>
                  <a:srgbClr val="000000"/>
                </a:solidFill>
                <a:latin typeface="TT Rounds Condensed"/>
                <a:ea typeface="TT Rounds Condensed"/>
                <a:cs typeface="TT Rounds Condensed"/>
                <a:sym typeface="TT Rounds Condensed"/>
              </a:rPr>
              <a:t> 2025 , Afyonkarahisar</a:t>
            </a:r>
          </a:p>
        </p:txBody>
      </p:sp>
      <p:grpSp>
        <p:nvGrpSpPr>
          <p:cNvPr id="6" name="Group 6"/>
          <p:cNvGrpSpPr/>
          <p:nvPr/>
        </p:nvGrpSpPr>
        <p:grpSpPr>
          <a:xfrm>
            <a:off x="2673785" y="15744156"/>
            <a:ext cx="9641319" cy="12564012"/>
            <a:chOff x="0" y="0"/>
            <a:chExt cx="14138968" cy="18425088"/>
          </a:xfrm>
        </p:grpSpPr>
        <p:sp>
          <p:nvSpPr>
            <p:cNvPr id="7" name="Freeform 7"/>
            <p:cNvSpPr/>
            <p:nvPr/>
          </p:nvSpPr>
          <p:spPr>
            <a:xfrm>
              <a:off x="0" y="0"/>
              <a:ext cx="14138911" cy="18425161"/>
            </a:xfrm>
            <a:custGeom>
              <a:avLst/>
              <a:gdLst/>
              <a:ahLst/>
              <a:cxnLst/>
              <a:rect l="l" t="t" r="r" b="b"/>
              <a:pathLst>
                <a:path w="14138911" h="18425161">
                  <a:moveTo>
                    <a:pt x="0" y="2366010"/>
                  </a:moveTo>
                  <a:cubicBezTo>
                    <a:pt x="0" y="1059307"/>
                    <a:pt x="1058799" y="0"/>
                    <a:pt x="2364994" y="0"/>
                  </a:cubicBezTo>
                  <a:lnTo>
                    <a:pt x="11773916" y="0"/>
                  </a:lnTo>
                  <a:lnTo>
                    <a:pt x="11773916" y="12700"/>
                  </a:lnTo>
                  <a:lnTo>
                    <a:pt x="11773916" y="0"/>
                  </a:lnTo>
                  <a:cubicBezTo>
                    <a:pt x="13080112" y="0"/>
                    <a:pt x="14138911" y="1059307"/>
                    <a:pt x="14138911" y="2366010"/>
                  </a:cubicBezTo>
                  <a:lnTo>
                    <a:pt x="14126211" y="2366010"/>
                  </a:lnTo>
                  <a:lnTo>
                    <a:pt x="14138911" y="2366010"/>
                  </a:lnTo>
                  <a:lnTo>
                    <a:pt x="14138911" y="16059150"/>
                  </a:lnTo>
                  <a:lnTo>
                    <a:pt x="14126211" y="16059150"/>
                  </a:lnTo>
                  <a:lnTo>
                    <a:pt x="14138911" y="16059150"/>
                  </a:lnTo>
                  <a:cubicBezTo>
                    <a:pt x="14138911" y="17365853"/>
                    <a:pt x="13080112" y="18425161"/>
                    <a:pt x="11773916" y="18425161"/>
                  </a:cubicBezTo>
                  <a:lnTo>
                    <a:pt x="11773916" y="18412461"/>
                  </a:lnTo>
                  <a:lnTo>
                    <a:pt x="11773916" y="18425161"/>
                  </a:lnTo>
                  <a:lnTo>
                    <a:pt x="2364994" y="18425161"/>
                  </a:lnTo>
                  <a:lnTo>
                    <a:pt x="2364994" y="18412461"/>
                  </a:lnTo>
                  <a:lnTo>
                    <a:pt x="2364994" y="18425161"/>
                  </a:lnTo>
                  <a:cubicBezTo>
                    <a:pt x="1058799" y="18425033"/>
                    <a:pt x="0" y="17365853"/>
                    <a:pt x="0" y="16059150"/>
                  </a:cubicBezTo>
                  <a:lnTo>
                    <a:pt x="0" y="2366010"/>
                  </a:lnTo>
                  <a:lnTo>
                    <a:pt x="12700" y="2366010"/>
                  </a:lnTo>
                  <a:lnTo>
                    <a:pt x="0" y="2366010"/>
                  </a:lnTo>
                  <a:moveTo>
                    <a:pt x="25400" y="2366010"/>
                  </a:moveTo>
                  <a:lnTo>
                    <a:pt x="25400" y="16059150"/>
                  </a:lnTo>
                  <a:lnTo>
                    <a:pt x="12700" y="16059150"/>
                  </a:lnTo>
                  <a:lnTo>
                    <a:pt x="25400" y="16059150"/>
                  </a:lnTo>
                  <a:cubicBezTo>
                    <a:pt x="25400" y="17351883"/>
                    <a:pt x="1072896" y="18399761"/>
                    <a:pt x="2364994" y="18399761"/>
                  </a:cubicBezTo>
                  <a:lnTo>
                    <a:pt x="11773916" y="18399761"/>
                  </a:lnTo>
                  <a:cubicBezTo>
                    <a:pt x="13066015" y="18399761"/>
                    <a:pt x="14113511" y="17351883"/>
                    <a:pt x="14113511" y="16059150"/>
                  </a:cubicBezTo>
                  <a:lnTo>
                    <a:pt x="14113511" y="2366010"/>
                  </a:lnTo>
                  <a:cubicBezTo>
                    <a:pt x="14113511" y="1073277"/>
                    <a:pt x="13066140" y="25400"/>
                    <a:pt x="11773916" y="25400"/>
                  </a:cubicBezTo>
                  <a:lnTo>
                    <a:pt x="2364994" y="25400"/>
                  </a:lnTo>
                  <a:lnTo>
                    <a:pt x="2364994" y="12700"/>
                  </a:lnTo>
                  <a:lnTo>
                    <a:pt x="2364994" y="25400"/>
                  </a:lnTo>
                  <a:cubicBezTo>
                    <a:pt x="1072896" y="25400"/>
                    <a:pt x="25400" y="1073277"/>
                    <a:pt x="25400" y="2366010"/>
                  </a:cubicBezTo>
                  <a:close/>
                </a:path>
              </a:pathLst>
            </a:custGeom>
            <a:solidFill>
              <a:srgbClr val="79861A"/>
            </a:solidFill>
          </p:spPr>
        </p:sp>
      </p:grpSp>
      <p:grpSp>
        <p:nvGrpSpPr>
          <p:cNvPr id="8" name="Group 8"/>
          <p:cNvGrpSpPr/>
          <p:nvPr/>
        </p:nvGrpSpPr>
        <p:grpSpPr>
          <a:xfrm>
            <a:off x="2673785" y="7259541"/>
            <a:ext cx="9641319" cy="8093093"/>
            <a:chOff x="0" y="0"/>
            <a:chExt cx="14138968" cy="11868499"/>
          </a:xfrm>
        </p:grpSpPr>
        <p:sp>
          <p:nvSpPr>
            <p:cNvPr id="9" name="Freeform 9"/>
            <p:cNvSpPr/>
            <p:nvPr/>
          </p:nvSpPr>
          <p:spPr>
            <a:xfrm>
              <a:off x="0" y="0"/>
              <a:ext cx="14139038" cy="11868531"/>
            </a:xfrm>
            <a:custGeom>
              <a:avLst/>
              <a:gdLst/>
              <a:ahLst/>
              <a:cxnLst/>
              <a:rect l="l" t="t" r="r" b="b"/>
              <a:pathLst>
                <a:path w="14139038" h="11868531">
                  <a:moveTo>
                    <a:pt x="0" y="1986534"/>
                  </a:moveTo>
                  <a:cubicBezTo>
                    <a:pt x="0" y="889381"/>
                    <a:pt x="889762" y="0"/>
                    <a:pt x="1987296" y="0"/>
                  </a:cubicBezTo>
                  <a:lnTo>
                    <a:pt x="12151741" y="0"/>
                  </a:lnTo>
                  <a:lnTo>
                    <a:pt x="12151741" y="12700"/>
                  </a:lnTo>
                  <a:lnTo>
                    <a:pt x="12151741" y="0"/>
                  </a:lnTo>
                  <a:cubicBezTo>
                    <a:pt x="13249275" y="0"/>
                    <a:pt x="14139038" y="889381"/>
                    <a:pt x="14139038" y="1986534"/>
                  </a:cubicBezTo>
                  <a:lnTo>
                    <a:pt x="14126338" y="1986534"/>
                  </a:lnTo>
                  <a:lnTo>
                    <a:pt x="14139038" y="1986534"/>
                  </a:lnTo>
                  <a:lnTo>
                    <a:pt x="14139038" y="9881870"/>
                  </a:lnTo>
                  <a:lnTo>
                    <a:pt x="14126338" y="9881870"/>
                  </a:lnTo>
                  <a:lnTo>
                    <a:pt x="14139038" y="9881870"/>
                  </a:lnTo>
                  <a:cubicBezTo>
                    <a:pt x="14139038" y="10979023"/>
                    <a:pt x="13249275" y="11868403"/>
                    <a:pt x="12151741" y="11868403"/>
                  </a:cubicBezTo>
                  <a:lnTo>
                    <a:pt x="12151741" y="11855703"/>
                  </a:lnTo>
                  <a:lnTo>
                    <a:pt x="12151741" y="11868403"/>
                  </a:lnTo>
                  <a:lnTo>
                    <a:pt x="1987296" y="11868403"/>
                  </a:lnTo>
                  <a:lnTo>
                    <a:pt x="1987296" y="11855703"/>
                  </a:lnTo>
                  <a:lnTo>
                    <a:pt x="1987296" y="11868403"/>
                  </a:lnTo>
                  <a:cubicBezTo>
                    <a:pt x="889762" y="11868531"/>
                    <a:pt x="0" y="10979023"/>
                    <a:pt x="0" y="9881870"/>
                  </a:cubicBezTo>
                  <a:lnTo>
                    <a:pt x="0" y="1986534"/>
                  </a:lnTo>
                  <a:lnTo>
                    <a:pt x="12700" y="1986534"/>
                  </a:lnTo>
                  <a:lnTo>
                    <a:pt x="0" y="1986534"/>
                  </a:lnTo>
                  <a:moveTo>
                    <a:pt x="25400" y="1986534"/>
                  </a:moveTo>
                  <a:lnTo>
                    <a:pt x="25400" y="9881870"/>
                  </a:lnTo>
                  <a:lnTo>
                    <a:pt x="12700" y="9881870"/>
                  </a:lnTo>
                  <a:lnTo>
                    <a:pt x="25400" y="9881870"/>
                  </a:lnTo>
                  <a:cubicBezTo>
                    <a:pt x="25400" y="10965052"/>
                    <a:pt x="903732" y="11843003"/>
                    <a:pt x="1987296" y="11843003"/>
                  </a:cubicBezTo>
                  <a:lnTo>
                    <a:pt x="12151741" y="11843003"/>
                  </a:lnTo>
                  <a:cubicBezTo>
                    <a:pt x="13235305" y="11843003"/>
                    <a:pt x="14113638" y="10964926"/>
                    <a:pt x="14113638" y="9881870"/>
                  </a:cubicBezTo>
                  <a:lnTo>
                    <a:pt x="14113638" y="1986534"/>
                  </a:lnTo>
                  <a:cubicBezTo>
                    <a:pt x="14113511" y="903478"/>
                    <a:pt x="13235178" y="25400"/>
                    <a:pt x="12151741" y="25400"/>
                  </a:cubicBezTo>
                  <a:lnTo>
                    <a:pt x="1987296" y="25400"/>
                  </a:lnTo>
                  <a:lnTo>
                    <a:pt x="1987296" y="12700"/>
                  </a:lnTo>
                  <a:lnTo>
                    <a:pt x="1987296" y="25400"/>
                  </a:lnTo>
                  <a:cubicBezTo>
                    <a:pt x="903732" y="25400"/>
                    <a:pt x="25400" y="903478"/>
                    <a:pt x="25400" y="1986534"/>
                  </a:cubicBezTo>
                  <a:close/>
                </a:path>
              </a:pathLst>
            </a:custGeom>
            <a:solidFill>
              <a:srgbClr val="79861A"/>
            </a:solidFill>
          </p:spPr>
        </p:sp>
      </p:grpSp>
      <p:grpSp>
        <p:nvGrpSpPr>
          <p:cNvPr id="10" name="Group 10"/>
          <p:cNvGrpSpPr/>
          <p:nvPr/>
        </p:nvGrpSpPr>
        <p:grpSpPr>
          <a:xfrm>
            <a:off x="13562334" y="7259541"/>
            <a:ext cx="9641319" cy="11888383"/>
            <a:chOff x="0" y="0"/>
            <a:chExt cx="14138968" cy="17434281"/>
          </a:xfrm>
        </p:grpSpPr>
        <p:sp>
          <p:nvSpPr>
            <p:cNvPr id="11" name="Freeform 11"/>
            <p:cNvSpPr/>
            <p:nvPr/>
          </p:nvSpPr>
          <p:spPr>
            <a:xfrm>
              <a:off x="0" y="0"/>
              <a:ext cx="14138911" cy="17434306"/>
            </a:xfrm>
            <a:custGeom>
              <a:avLst/>
              <a:gdLst/>
              <a:ahLst/>
              <a:cxnLst/>
              <a:rect l="l" t="t" r="r" b="b"/>
              <a:pathLst>
                <a:path w="14138911" h="17434306">
                  <a:moveTo>
                    <a:pt x="0" y="2365756"/>
                  </a:moveTo>
                  <a:cubicBezTo>
                    <a:pt x="0" y="1059180"/>
                    <a:pt x="1058799" y="0"/>
                    <a:pt x="2364994" y="0"/>
                  </a:cubicBezTo>
                  <a:lnTo>
                    <a:pt x="11773916" y="0"/>
                  </a:lnTo>
                  <a:lnTo>
                    <a:pt x="11773916" y="12700"/>
                  </a:lnTo>
                  <a:lnTo>
                    <a:pt x="11773916" y="0"/>
                  </a:lnTo>
                  <a:cubicBezTo>
                    <a:pt x="13080112" y="0"/>
                    <a:pt x="14138911" y="1059180"/>
                    <a:pt x="14138911" y="2365756"/>
                  </a:cubicBezTo>
                  <a:lnTo>
                    <a:pt x="14126211" y="2365756"/>
                  </a:lnTo>
                  <a:lnTo>
                    <a:pt x="14138911" y="2365756"/>
                  </a:lnTo>
                  <a:lnTo>
                    <a:pt x="14138911" y="15068423"/>
                  </a:lnTo>
                  <a:lnTo>
                    <a:pt x="14126211" y="15068423"/>
                  </a:lnTo>
                  <a:lnTo>
                    <a:pt x="14138911" y="15068423"/>
                  </a:lnTo>
                  <a:cubicBezTo>
                    <a:pt x="14138911" y="16374999"/>
                    <a:pt x="13080112" y="17434179"/>
                    <a:pt x="11773916" y="17434179"/>
                  </a:cubicBezTo>
                  <a:lnTo>
                    <a:pt x="11773916" y="17421479"/>
                  </a:lnTo>
                  <a:lnTo>
                    <a:pt x="11773916" y="17434179"/>
                  </a:lnTo>
                  <a:lnTo>
                    <a:pt x="2364994" y="17434179"/>
                  </a:lnTo>
                  <a:lnTo>
                    <a:pt x="2364994" y="17421479"/>
                  </a:lnTo>
                  <a:lnTo>
                    <a:pt x="2364994" y="17434179"/>
                  </a:lnTo>
                  <a:cubicBezTo>
                    <a:pt x="1058799" y="17434306"/>
                    <a:pt x="0" y="16375126"/>
                    <a:pt x="0" y="15068423"/>
                  </a:cubicBezTo>
                  <a:lnTo>
                    <a:pt x="0" y="2365756"/>
                  </a:lnTo>
                  <a:lnTo>
                    <a:pt x="12700" y="2365756"/>
                  </a:lnTo>
                  <a:lnTo>
                    <a:pt x="0" y="2365756"/>
                  </a:lnTo>
                  <a:moveTo>
                    <a:pt x="25400" y="2365756"/>
                  </a:moveTo>
                  <a:lnTo>
                    <a:pt x="25400" y="15068423"/>
                  </a:lnTo>
                  <a:lnTo>
                    <a:pt x="12700" y="15068423"/>
                  </a:lnTo>
                  <a:lnTo>
                    <a:pt x="25400" y="15068423"/>
                  </a:lnTo>
                  <a:cubicBezTo>
                    <a:pt x="25400" y="16361029"/>
                    <a:pt x="1072896" y="17408779"/>
                    <a:pt x="2364994" y="17408779"/>
                  </a:cubicBezTo>
                  <a:lnTo>
                    <a:pt x="11773916" y="17408779"/>
                  </a:lnTo>
                  <a:cubicBezTo>
                    <a:pt x="13066015" y="17408779"/>
                    <a:pt x="14113511" y="16360902"/>
                    <a:pt x="14113511" y="15068423"/>
                  </a:cubicBezTo>
                  <a:lnTo>
                    <a:pt x="14113511" y="2365756"/>
                  </a:lnTo>
                  <a:cubicBezTo>
                    <a:pt x="14113511" y="1073277"/>
                    <a:pt x="13066140" y="25400"/>
                    <a:pt x="11773916" y="25400"/>
                  </a:cubicBezTo>
                  <a:lnTo>
                    <a:pt x="2364994" y="25400"/>
                  </a:lnTo>
                  <a:lnTo>
                    <a:pt x="2364994" y="12700"/>
                  </a:lnTo>
                  <a:lnTo>
                    <a:pt x="2364994" y="25400"/>
                  </a:lnTo>
                  <a:cubicBezTo>
                    <a:pt x="1072896" y="25400"/>
                    <a:pt x="25400" y="1073277"/>
                    <a:pt x="25400" y="2365756"/>
                  </a:cubicBezTo>
                  <a:close/>
                </a:path>
              </a:pathLst>
            </a:custGeom>
            <a:solidFill>
              <a:srgbClr val="79861A"/>
            </a:solidFill>
          </p:spPr>
        </p:sp>
      </p:grpSp>
      <p:sp>
        <p:nvSpPr>
          <p:cNvPr id="12" name="Freeform 12"/>
          <p:cNvSpPr/>
          <p:nvPr/>
        </p:nvSpPr>
        <p:spPr>
          <a:xfrm>
            <a:off x="3802420" y="22645597"/>
            <a:ext cx="7384047" cy="4098103"/>
          </a:xfrm>
          <a:custGeom>
            <a:avLst/>
            <a:gdLst/>
            <a:ahLst/>
            <a:cxnLst/>
            <a:rect l="l" t="t" r="r" b="b"/>
            <a:pathLst>
              <a:path w="7384047" h="4098103">
                <a:moveTo>
                  <a:pt x="0" y="0"/>
                </a:moveTo>
                <a:lnTo>
                  <a:pt x="7384046" y="0"/>
                </a:lnTo>
                <a:lnTo>
                  <a:pt x="7384046" y="4098104"/>
                </a:lnTo>
                <a:lnTo>
                  <a:pt x="0" y="4098104"/>
                </a:lnTo>
                <a:lnTo>
                  <a:pt x="0" y="0"/>
                </a:lnTo>
                <a:close/>
              </a:path>
            </a:pathLst>
          </a:custGeom>
          <a:blipFill>
            <a:blip r:embed="rId2"/>
            <a:stretch>
              <a:fillRect r="-14036"/>
            </a:stretch>
          </a:blipFill>
        </p:spPr>
      </p:sp>
      <p:grpSp>
        <p:nvGrpSpPr>
          <p:cNvPr id="13" name="Group 13"/>
          <p:cNvGrpSpPr/>
          <p:nvPr/>
        </p:nvGrpSpPr>
        <p:grpSpPr>
          <a:xfrm>
            <a:off x="13562334" y="31422818"/>
            <a:ext cx="9641319" cy="3816242"/>
            <a:chOff x="0" y="0"/>
            <a:chExt cx="14138968" cy="5596508"/>
          </a:xfrm>
        </p:grpSpPr>
        <p:sp>
          <p:nvSpPr>
            <p:cNvPr id="14" name="Freeform 14"/>
            <p:cNvSpPr/>
            <p:nvPr/>
          </p:nvSpPr>
          <p:spPr>
            <a:xfrm>
              <a:off x="0" y="0"/>
              <a:ext cx="14138911" cy="5596509"/>
            </a:xfrm>
            <a:custGeom>
              <a:avLst/>
              <a:gdLst/>
              <a:ahLst/>
              <a:cxnLst/>
              <a:rect l="l" t="t" r="r" b="b"/>
              <a:pathLst>
                <a:path w="14138911" h="5596509">
                  <a:moveTo>
                    <a:pt x="0" y="941197"/>
                  </a:moveTo>
                  <a:cubicBezTo>
                    <a:pt x="0" y="421386"/>
                    <a:pt x="422529" y="0"/>
                    <a:pt x="943737" y="0"/>
                  </a:cubicBezTo>
                  <a:lnTo>
                    <a:pt x="13195173" y="0"/>
                  </a:lnTo>
                  <a:lnTo>
                    <a:pt x="13195173" y="12700"/>
                  </a:lnTo>
                  <a:lnTo>
                    <a:pt x="13195173" y="0"/>
                  </a:lnTo>
                  <a:cubicBezTo>
                    <a:pt x="13716381" y="0"/>
                    <a:pt x="14138911" y="421386"/>
                    <a:pt x="14138911" y="941197"/>
                  </a:cubicBezTo>
                  <a:lnTo>
                    <a:pt x="14126211" y="941197"/>
                  </a:lnTo>
                  <a:lnTo>
                    <a:pt x="14138911" y="941197"/>
                  </a:lnTo>
                  <a:lnTo>
                    <a:pt x="14138911" y="4655312"/>
                  </a:lnTo>
                  <a:lnTo>
                    <a:pt x="14126211" y="4655312"/>
                  </a:lnTo>
                  <a:lnTo>
                    <a:pt x="14138911" y="4655312"/>
                  </a:lnTo>
                  <a:cubicBezTo>
                    <a:pt x="14138911" y="5175123"/>
                    <a:pt x="13716381" y="5596509"/>
                    <a:pt x="13195173" y="5596509"/>
                  </a:cubicBezTo>
                  <a:lnTo>
                    <a:pt x="13195173" y="5583809"/>
                  </a:lnTo>
                  <a:lnTo>
                    <a:pt x="13195173" y="5596509"/>
                  </a:lnTo>
                  <a:lnTo>
                    <a:pt x="943737" y="5596509"/>
                  </a:lnTo>
                  <a:lnTo>
                    <a:pt x="943737" y="5583809"/>
                  </a:lnTo>
                  <a:lnTo>
                    <a:pt x="943737" y="5596509"/>
                  </a:lnTo>
                  <a:cubicBezTo>
                    <a:pt x="422529" y="5596509"/>
                    <a:pt x="0" y="5175123"/>
                    <a:pt x="0" y="4655312"/>
                  </a:cubicBezTo>
                  <a:lnTo>
                    <a:pt x="0" y="941197"/>
                  </a:lnTo>
                  <a:lnTo>
                    <a:pt x="12700" y="941197"/>
                  </a:lnTo>
                  <a:lnTo>
                    <a:pt x="0" y="941197"/>
                  </a:lnTo>
                  <a:moveTo>
                    <a:pt x="25400" y="941197"/>
                  </a:moveTo>
                  <a:lnTo>
                    <a:pt x="25400" y="4655312"/>
                  </a:lnTo>
                  <a:lnTo>
                    <a:pt x="12700" y="4655312"/>
                  </a:lnTo>
                  <a:lnTo>
                    <a:pt x="25400" y="4655312"/>
                  </a:lnTo>
                  <a:cubicBezTo>
                    <a:pt x="25400" y="5161026"/>
                    <a:pt x="436499" y="5571109"/>
                    <a:pt x="943737" y="5571109"/>
                  </a:cubicBezTo>
                  <a:lnTo>
                    <a:pt x="13195173" y="5571109"/>
                  </a:lnTo>
                  <a:cubicBezTo>
                    <a:pt x="13702410" y="5571109"/>
                    <a:pt x="14113511" y="5161026"/>
                    <a:pt x="14113511" y="4655312"/>
                  </a:cubicBezTo>
                  <a:lnTo>
                    <a:pt x="14113511" y="941197"/>
                  </a:lnTo>
                  <a:cubicBezTo>
                    <a:pt x="14113511" y="435483"/>
                    <a:pt x="13702410" y="25400"/>
                    <a:pt x="13195173" y="25400"/>
                  </a:cubicBezTo>
                  <a:lnTo>
                    <a:pt x="943737" y="25400"/>
                  </a:lnTo>
                  <a:lnTo>
                    <a:pt x="943737" y="12700"/>
                  </a:lnTo>
                  <a:lnTo>
                    <a:pt x="943737" y="25400"/>
                  </a:lnTo>
                  <a:cubicBezTo>
                    <a:pt x="436499" y="25400"/>
                    <a:pt x="25400" y="435483"/>
                    <a:pt x="25400" y="941197"/>
                  </a:cubicBezTo>
                  <a:close/>
                </a:path>
              </a:pathLst>
            </a:custGeom>
            <a:solidFill>
              <a:srgbClr val="79861A"/>
            </a:solidFill>
          </p:spPr>
        </p:sp>
      </p:grpSp>
      <p:grpSp>
        <p:nvGrpSpPr>
          <p:cNvPr id="15" name="Group 15"/>
          <p:cNvGrpSpPr/>
          <p:nvPr/>
        </p:nvGrpSpPr>
        <p:grpSpPr>
          <a:xfrm>
            <a:off x="13562334" y="19699337"/>
            <a:ext cx="9641319" cy="11196484"/>
            <a:chOff x="0" y="0"/>
            <a:chExt cx="14138968" cy="16419612"/>
          </a:xfrm>
        </p:grpSpPr>
        <p:sp>
          <p:nvSpPr>
            <p:cNvPr id="16" name="Freeform 16"/>
            <p:cNvSpPr/>
            <p:nvPr/>
          </p:nvSpPr>
          <p:spPr>
            <a:xfrm>
              <a:off x="0" y="0"/>
              <a:ext cx="14138911" cy="16419703"/>
            </a:xfrm>
            <a:custGeom>
              <a:avLst/>
              <a:gdLst/>
              <a:ahLst/>
              <a:cxnLst/>
              <a:rect l="l" t="t" r="r" b="b"/>
              <a:pathLst>
                <a:path w="14138911" h="16419703">
                  <a:moveTo>
                    <a:pt x="0" y="2365629"/>
                  </a:moveTo>
                  <a:cubicBezTo>
                    <a:pt x="0" y="1059180"/>
                    <a:pt x="1058799" y="0"/>
                    <a:pt x="2364994" y="0"/>
                  </a:cubicBezTo>
                  <a:lnTo>
                    <a:pt x="11773916" y="0"/>
                  </a:lnTo>
                  <a:lnTo>
                    <a:pt x="11773916" y="12700"/>
                  </a:lnTo>
                  <a:lnTo>
                    <a:pt x="11773916" y="0"/>
                  </a:lnTo>
                  <a:cubicBezTo>
                    <a:pt x="13080112" y="0"/>
                    <a:pt x="14138911" y="1059180"/>
                    <a:pt x="14138911" y="2365629"/>
                  </a:cubicBezTo>
                  <a:lnTo>
                    <a:pt x="14126211" y="2365629"/>
                  </a:lnTo>
                  <a:lnTo>
                    <a:pt x="14138911" y="2365629"/>
                  </a:lnTo>
                  <a:lnTo>
                    <a:pt x="14138911" y="14054074"/>
                  </a:lnTo>
                  <a:lnTo>
                    <a:pt x="14126211" y="14054074"/>
                  </a:lnTo>
                  <a:lnTo>
                    <a:pt x="14138911" y="14054074"/>
                  </a:lnTo>
                  <a:cubicBezTo>
                    <a:pt x="14138911" y="15360523"/>
                    <a:pt x="13080112" y="16419703"/>
                    <a:pt x="11773916" y="16419703"/>
                  </a:cubicBezTo>
                  <a:lnTo>
                    <a:pt x="11773916" y="16407003"/>
                  </a:lnTo>
                  <a:lnTo>
                    <a:pt x="11773916" y="16419703"/>
                  </a:lnTo>
                  <a:lnTo>
                    <a:pt x="2364994" y="16419703"/>
                  </a:lnTo>
                  <a:lnTo>
                    <a:pt x="2364994" y="16407003"/>
                  </a:lnTo>
                  <a:lnTo>
                    <a:pt x="2364994" y="16419703"/>
                  </a:lnTo>
                  <a:cubicBezTo>
                    <a:pt x="1058799" y="16419576"/>
                    <a:pt x="0" y="15360523"/>
                    <a:pt x="0" y="14054074"/>
                  </a:cubicBezTo>
                  <a:lnTo>
                    <a:pt x="0" y="2365629"/>
                  </a:lnTo>
                  <a:lnTo>
                    <a:pt x="12700" y="2365629"/>
                  </a:lnTo>
                  <a:lnTo>
                    <a:pt x="0" y="2365629"/>
                  </a:lnTo>
                  <a:moveTo>
                    <a:pt x="25400" y="2365629"/>
                  </a:moveTo>
                  <a:lnTo>
                    <a:pt x="25400" y="14054074"/>
                  </a:lnTo>
                  <a:lnTo>
                    <a:pt x="12700" y="14054074"/>
                  </a:lnTo>
                  <a:lnTo>
                    <a:pt x="25400" y="14054074"/>
                  </a:lnTo>
                  <a:cubicBezTo>
                    <a:pt x="25400" y="15346553"/>
                    <a:pt x="1072896" y="16394303"/>
                    <a:pt x="2364994" y="16394303"/>
                  </a:cubicBezTo>
                  <a:lnTo>
                    <a:pt x="11773916" y="16394303"/>
                  </a:lnTo>
                  <a:cubicBezTo>
                    <a:pt x="13066015" y="16394303"/>
                    <a:pt x="14113511" y="15346553"/>
                    <a:pt x="14113511" y="14054074"/>
                  </a:cubicBezTo>
                  <a:lnTo>
                    <a:pt x="14113511" y="2365629"/>
                  </a:lnTo>
                  <a:cubicBezTo>
                    <a:pt x="14113511" y="1073150"/>
                    <a:pt x="13066140" y="25400"/>
                    <a:pt x="11773916" y="25400"/>
                  </a:cubicBezTo>
                  <a:lnTo>
                    <a:pt x="2364994" y="25400"/>
                  </a:lnTo>
                  <a:lnTo>
                    <a:pt x="2364994" y="12700"/>
                  </a:lnTo>
                  <a:lnTo>
                    <a:pt x="2364994" y="25400"/>
                  </a:lnTo>
                  <a:cubicBezTo>
                    <a:pt x="1072896" y="25400"/>
                    <a:pt x="25400" y="1073150"/>
                    <a:pt x="25400" y="2365629"/>
                  </a:cubicBezTo>
                  <a:close/>
                </a:path>
              </a:pathLst>
            </a:custGeom>
            <a:solidFill>
              <a:srgbClr val="79861A"/>
            </a:solidFill>
          </p:spPr>
        </p:sp>
      </p:grpSp>
      <p:grpSp>
        <p:nvGrpSpPr>
          <p:cNvPr id="17" name="Group 17"/>
          <p:cNvGrpSpPr/>
          <p:nvPr/>
        </p:nvGrpSpPr>
        <p:grpSpPr>
          <a:xfrm>
            <a:off x="2673785" y="28936679"/>
            <a:ext cx="9641319" cy="6302381"/>
            <a:chOff x="0" y="0"/>
            <a:chExt cx="14138968" cy="9242424"/>
          </a:xfrm>
        </p:grpSpPr>
        <p:sp>
          <p:nvSpPr>
            <p:cNvPr id="18" name="Freeform 18"/>
            <p:cNvSpPr/>
            <p:nvPr/>
          </p:nvSpPr>
          <p:spPr>
            <a:xfrm>
              <a:off x="0" y="0"/>
              <a:ext cx="14139036" cy="9242425"/>
            </a:xfrm>
            <a:custGeom>
              <a:avLst/>
              <a:gdLst/>
              <a:ahLst/>
              <a:cxnLst/>
              <a:rect l="l" t="t" r="r" b="b"/>
              <a:pathLst>
                <a:path w="14139036" h="9242425">
                  <a:moveTo>
                    <a:pt x="0" y="1548892"/>
                  </a:moveTo>
                  <a:cubicBezTo>
                    <a:pt x="0" y="693420"/>
                    <a:pt x="694182" y="0"/>
                    <a:pt x="1550416" y="0"/>
                  </a:cubicBezTo>
                  <a:lnTo>
                    <a:pt x="12588621" y="0"/>
                  </a:lnTo>
                  <a:lnTo>
                    <a:pt x="12588621" y="12700"/>
                  </a:lnTo>
                  <a:lnTo>
                    <a:pt x="12588621" y="0"/>
                  </a:lnTo>
                  <a:cubicBezTo>
                    <a:pt x="13444855" y="0"/>
                    <a:pt x="14139036" y="693420"/>
                    <a:pt x="14139036" y="1548892"/>
                  </a:cubicBezTo>
                  <a:lnTo>
                    <a:pt x="14126336" y="1548892"/>
                  </a:lnTo>
                  <a:lnTo>
                    <a:pt x="14139036" y="1548892"/>
                  </a:lnTo>
                  <a:lnTo>
                    <a:pt x="14139036" y="7693533"/>
                  </a:lnTo>
                  <a:lnTo>
                    <a:pt x="14126336" y="7693533"/>
                  </a:lnTo>
                  <a:lnTo>
                    <a:pt x="14139036" y="7693533"/>
                  </a:lnTo>
                  <a:cubicBezTo>
                    <a:pt x="14139036" y="8549005"/>
                    <a:pt x="13444855" y="9242425"/>
                    <a:pt x="12588621" y="9242425"/>
                  </a:cubicBezTo>
                  <a:lnTo>
                    <a:pt x="12588621" y="9229725"/>
                  </a:lnTo>
                  <a:lnTo>
                    <a:pt x="12588621" y="9242425"/>
                  </a:lnTo>
                  <a:lnTo>
                    <a:pt x="1550416" y="9242425"/>
                  </a:lnTo>
                  <a:lnTo>
                    <a:pt x="1550416" y="9229725"/>
                  </a:lnTo>
                  <a:lnTo>
                    <a:pt x="1550416" y="9242425"/>
                  </a:lnTo>
                  <a:cubicBezTo>
                    <a:pt x="694182" y="9242425"/>
                    <a:pt x="0" y="8549005"/>
                    <a:pt x="0" y="7693533"/>
                  </a:cubicBezTo>
                  <a:lnTo>
                    <a:pt x="0" y="1548892"/>
                  </a:lnTo>
                  <a:lnTo>
                    <a:pt x="12700" y="1548892"/>
                  </a:lnTo>
                  <a:lnTo>
                    <a:pt x="0" y="1548892"/>
                  </a:lnTo>
                  <a:moveTo>
                    <a:pt x="25400" y="1548892"/>
                  </a:moveTo>
                  <a:lnTo>
                    <a:pt x="25400" y="7693533"/>
                  </a:lnTo>
                  <a:lnTo>
                    <a:pt x="12700" y="7693533"/>
                  </a:lnTo>
                  <a:lnTo>
                    <a:pt x="25400" y="7693533"/>
                  </a:lnTo>
                  <a:cubicBezTo>
                    <a:pt x="25400" y="8534908"/>
                    <a:pt x="708152" y="9217025"/>
                    <a:pt x="1550416" y="9217025"/>
                  </a:cubicBezTo>
                  <a:lnTo>
                    <a:pt x="12588621" y="9217025"/>
                  </a:lnTo>
                  <a:cubicBezTo>
                    <a:pt x="13430886" y="9217025"/>
                    <a:pt x="14113636" y="8534908"/>
                    <a:pt x="14113636" y="7693533"/>
                  </a:cubicBezTo>
                  <a:lnTo>
                    <a:pt x="14113636" y="1548892"/>
                  </a:lnTo>
                  <a:cubicBezTo>
                    <a:pt x="14113511" y="707517"/>
                    <a:pt x="13430886" y="25400"/>
                    <a:pt x="12588621" y="25400"/>
                  </a:cubicBezTo>
                  <a:lnTo>
                    <a:pt x="1550416" y="25400"/>
                  </a:lnTo>
                  <a:lnTo>
                    <a:pt x="1550416" y="12700"/>
                  </a:lnTo>
                  <a:lnTo>
                    <a:pt x="1550416" y="25400"/>
                  </a:lnTo>
                  <a:cubicBezTo>
                    <a:pt x="708152" y="25400"/>
                    <a:pt x="25400" y="707517"/>
                    <a:pt x="25400" y="1548892"/>
                  </a:cubicBezTo>
                  <a:close/>
                </a:path>
              </a:pathLst>
            </a:custGeom>
            <a:solidFill>
              <a:srgbClr val="79861A"/>
            </a:solidFill>
          </p:spPr>
        </p:sp>
      </p:grpSp>
      <p:sp>
        <p:nvSpPr>
          <p:cNvPr id="19" name="Freeform 19" descr="http://upload.wikimedia.org/wikipedia/commons/b/b5/Sheetmetal_formula_01_neutral.png"/>
          <p:cNvSpPr/>
          <p:nvPr/>
        </p:nvSpPr>
        <p:spPr>
          <a:xfrm>
            <a:off x="4510970" y="33238466"/>
            <a:ext cx="5375272" cy="1545150"/>
          </a:xfrm>
          <a:custGeom>
            <a:avLst/>
            <a:gdLst/>
            <a:ahLst/>
            <a:cxnLst/>
            <a:rect l="l" t="t" r="r" b="b"/>
            <a:pathLst>
              <a:path w="5375272" h="1545150">
                <a:moveTo>
                  <a:pt x="0" y="0"/>
                </a:moveTo>
                <a:lnTo>
                  <a:pt x="5375271" y="0"/>
                </a:lnTo>
                <a:lnTo>
                  <a:pt x="5375271" y="1545151"/>
                </a:lnTo>
                <a:lnTo>
                  <a:pt x="0" y="1545151"/>
                </a:lnTo>
                <a:lnTo>
                  <a:pt x="0" y="0"/>
                </a:lnTo>
                <a:close/>
              </a:path>
            </a:pathLst>
          </a:custGeom>
          <a:blipFill>
            <a:blip r:embed="rId3"/>
            <a:stretch>
              <a:fillRect r="-4"/>
            </a:stretch>
          </a:blipFill>
        </p:spPr>
      </p:sp>
      <p:sp>
        <p:nvSpPr>
          <p:cNvPr id="20" name="Freeform 20"/>
          <p:cNvSpPr/>
          <p:nvPr/>
        </p:nvSpPr>
        <p:spPr>
          <a:xfrm>
            <a:off x="14490221" y="14535782"/>
            <a:ext cx="8103549" cy="3044231"/>
          </a:xfrm>
          <a:custGeom>
            <a:avLst/>
            <a:gdLst/>
            <a:ahLst/>
            <a:cxnLst/>
            <a:rect l="l" t="t" r="r" b="b"/>
            <a:pathLst>
              <a:path w="8103549" h="3044231">
                <a:moveTo>
                  <a:pt x="0" y="0"/>
                </a:moveTo>
                <a:lnTo>
                  <a:pt x="8103549" y="0"/>
                </a:lnTo>
                <a:lnTo>
                  <a:pt x="8103549" y="3044231"/>
                </a:lnTo>
                <a:lnTo>
                  <a:pt x="0" y="3044231"/>
                </a:lnTo>
                <a:lnTo>
                  <a:pt x="0" y="0"/>
                </a:lnTo>
                <a:close/>
              </a:path>
            </a:pathLst>
          </a:custGeom>
          <a:blipFill>
            <a:blip r:embed="rId4"/>
            <a:stretch>
              <a:fillRect r="-14010"/>
            </a:stretch>
          </a:blipFill>
        </p:spPr>
      </p:sp>
      <p:grpSp>
        <p:nvGrpSpPr>
          <p:cNvPr id="21" name="Group 21"/>
          <p:cNvGrpSpPr/>
          <p:nvPr/>
        </p:nvGrpSpPr>
        <p:grpSpPr>
          <a:xfrm>
            <a:off x="2673785" y="4266902"/>
            <a:ext cx="20529869" cy="2616293"/>
            <a:chOff x="0" y="0"/>
            <a:chExt cx="30106996" cy="3836787"/>
          </a:xfrm>
        </p:grpSpPr>
        <p:sp>
          <p:nvSpPr>
            <p:cNvPr id="22" name="Freeform 22"/>
            <p:cNvSpPr/>
            <p:nvPr/>
          </p:nvSpPr>
          <p:spPr>
            <a:xfrm>
              <a:off x="0" y="0"/>
              <a:ext cx="30107003" cy="3836797"/>
            </a:xfrm>
            <a:custGeom>
              <a:avLst/>
              <a:gdLst/>
              <a:ahLst/>
              <a:cxnLst/>
              <a:rect l="l" t="t" r="r" b="b"/>
              <a:pathLst>
                <a:path w="30107003" h="3836797">
                  <a:moveTo>
                    <a:pt x="0" y="647954"/>
                  </a:moveTo>
                  <a:cubicBezTo>
                    <a:pt x="0" y="290068"/>
                    <a:pt x="291846" y="0"/>
                    <a:pt x="651637" y="0"/>
                  </a:cubicBezTo>
                  <a:lnTo>
                    <a:pt x="29455365" y="0"/>
                  </a:lnTo>
                  <a:lnTo>
                    <a:pt x="29455365" y="12700"/>
                  </a:lnTo>
                  <a:lnTo>
                    <a:pt x="29455365" y="0"/>
                  </a:lnTo>
                  <a:cubicBezTo>
                    <a:pt x="29815157" y="0"/>
                    <a:pt x="30107003" y="290068"/>
                    <a:pt x="30107003" y="647954"/>
                  </a:cubicBezTo>
                  <a:lnTo>
                    <a:pt x="30094303" y="647954"/>
                  </a:lnTo>
                  <a:lnTo>
                    <a:pt x="30107003" y="647954"/>
                  </a:lnTo>
                  <a:lnTo>
                    <a:pt x="30107003" y="3188843"/>
                  </a:lnTo>
                  <a:lnTo>
                    <a:pt x="30094303" y="3188843"/>
                  </a:lnTo>
                  <a:lnTo>
                    <a:pt x="30107003" y="3188843"/>
                  </a:lnTo>
                  <a:cubicBezTo>
                    <a:pt x="30107003" y="3546729"/>
                    <a:pt x="29815157" y="3836797"/>
                    <a:pt x="29455365" y="3836797"/>
                  </a:cubicBezTo>
                  <a:lnTo>
                    <a:pt x="29455365" y="3824097"/>
                  </a:lnTo>
                  <a:lnTo>
                    <a:pt x="29455365" y="3836797"/>
                  </a:lnTo>
                  <a:lnTo>
                    <a:pt x="651637" y="3836797"/>
                  </a:lnTo>
                  <a:lnTo>
                    <a:pt x="651637" y="3824097"/>
                  </a:lnTo>
                  <a:lnTo>
                    <a:pt x="651637" y="3836797"/>
                  </a:lnTo>
                  <a:cubicBezTo>
                    <a:pt x="291846" y="3836797"/>
                    <a:pt x="0" y="3546729"/>
                    <a:pt x="0" y="3188843"/>
                  </a:cubicBezTo>
                  <a:lnTo>
                    <a:pt x="0" y="647954"/>
                  </a:lnTo>
                  <a:lnTo>
                    <a:pt x="12700" y="647954"/>
                  </a:lnTo>
                  <a:lnTo>
                    <a:pt x="0" y="647954"/>
                  </a:lnTo>
                  <a:moveTo>
                    <a:pt x="25400" y="647954"/>
                  </a:moveTo>
                  <a:lnTo>
                    <a:pt x="25400" y="3188843"/>
                  </a:lnTo>
                  <a:lnTo>
                    <a:pt x="12700" y="3188843"/>
                  </a:lnTo>
                  <a:lnTo>
                    <a:pt x="25400" y="3188843"/>
                  </a:lnTo>
                  <a:cubicBezTo>
                    <a:pt x="25400" y="3532632"/>
                    <a:pt x="305689" y="3811397"/>
                    <a:pt x="651637" y="3811397"/>
                  </a:cubicBezTo>
                  <a:lnTo>
                    <a:pt x="29455365" y="3811397"/>
                  </a:lnTo>
                  <a:cubicBezTo>
                    <a:pt x="29801313" y="3811397"/>
                    <a:pt x="30081603" y="3532632"/>
                    <a:pt x="30081603" y="3188843"/>
                  </a:cubicBezTo>
                  <a:lnTo>
                    <a:pt x="30081603" y="647954"/>
                  </a:lnTo>
                  <a:cubicBezTo>
                    <a:pt x="30081603" y="304165"/>
                    <a:pt x="29801313" y="25400"/>
                    <a:pt x="29455365" y="25400"/>
                  </a:cubicBezTo>
                  <a:lnTo>
                    <a:pt x="651637" y="25400"/>
                  </a:lnTo>
                  <a:lnTo>
                    <a:pt x="651637" y="12700"/>
                  </a:lnTo>
                  <a:lnTo>
                    <a:pt x="651637" y="25400"/>
                  </a:lnTo>
                  <a:cubicBezTo>
                    <a:pt x="305689" y="25400"/>
                    <a:pt x="25400" y="304165"/>
                    <a:pt x="25400" y="647954"/>
                  </a:cubicBezTo>
                  <a:close/>
                </a:path>
              </a:pathLst>
            </a:custGeom>
            <a:solidFill>
              <a:srgbClr val="79861A"/>
            </a:solidFill>
          </p:spPr>
        </p:sp>
      </p:grpSp>
      <p:sp>
        <p:nvSpPr>
          <p:cNvPr id="23" name="Freeform 23"/>
          <p:cNvSpPr/>
          <p:nvPr/>
        </p:nvSpPr>
        <p:spPr>
          <a:xfrm>
            <a:off x="15131345" y="24854522"/>
            <a:ext cx="6377279" cy="4327054"/>
          </a:xfrm>
          <a:custGeom>
            <a:avLst/>
            <a:gdLst/>
            <a:ahLst/>
            <a:cxnLst/>
            <a:rect l="l" t="t" r="r" b="b"/>
            <a:pathLst>
              <a:path w="6377279" h="4327054">
                <a:moveTo>
                  <a:pt x="0" y="0"/>
                </a:moveTo>
                <a:lnTo>
                  <a:pt x="6377279" y="0"/>
                </a:lnTo>
                <a:lnTo>
                  <a:pt x="6377279" y="4327055"/>
                </a:lnTo>
                <a:lnTo>
                  <a:pt x="0" y="4327055"/>
                </a:lnTo>
                <a:lnTo>
                  <a:pt x="0" y="0"/>
                </a:lnTo>
                <a:close/>
              </a:path>
            </a:pathLst>
          </a:custGeom>
          <a:blipFill>
            <a:blip r:embed="rId5"/>
            <a:stretch>
              <a:fillRect r="-14056"/>
            </a:stretch>
          </a:blipFill>
        </p:spPr>
      </p:sp>
      <p:grpSp>
        <p:nvGrpSpPr>
          <p:cNvPr id="24" name="Group 24"/>
          <p:cNvGrpSpPr/>
          <p:nvPr/>
        </p:nvGrpSpPr>
        <p:grpSpPr>
          <a:xfrm>
            <a:off x="1398172" y="560607"/>
            <a:ext cx="4753556" cy="3298263"/>
            <a:chOff x="0" y="0"/>
            <a:chExt cx="6971077" cy="4836894"/>
          </a:xfrm>
        </p:grpSpPr>
        <p:sp>
          <p:nvSpPr>
            <p:cNvPr id="25" name="Freeform 25"/>
            <p:cNvSpPr/>
            <p:nvPr/>
          </p:nvSpPr>
          <p:spPr>
            <a:xfrm>
              <a:off x="42291" y="44338"/>
              <a:ext cx="6886448" cy="4748251"/>
            </a:xfrm>
            <a:custGeom>
              <a:avLst/>
              <a:gdLst/>
              <a:ahLst/>
              <a:cxnLst/>
              <a:rect l="l" t="t" r="r" b="b"/>
              <a:pathLst>
                <a:path w="6886448" h="4748251">
                  <a:moveTo>
                    <a:pt x="0" y="791419"/>
                  </a:moveTo>
                  <a:cubicBezTo>
                    <a:pt x="0" y="354301"/>
                    <a:pt x="340106" y="0"/>
                    <a:pt x="759587" y="0"/>
                  </a:cubicBezTo>
                  <a:lnTo>
                    <a:pt x="6126861" y="0"/>
                  </a:lnTo>
                  <a:cubicBezTo>
                    <a:pt x="6546342" y="0"/>
                    <a:pt x="6886448" y="354301"/>
                    <a:pt x="6886448" y="791419"/>
                  </a:cubicBezTo>
                  <a:lnTo>
                    <a:pt x="6886448" y="3956831"/>
                  </a:lnTo>
                  <a:cubicBezTo>
                    <a:pt x="6886448" y="4393949"/>
                    <a:pt x="6546342" y="4748250"/>
                    <a:pt x="6126861" y="4748250"/>
                  </a:cubicBezTo>
                  <a:lnTo>
                    <a:pt x="759714" y="4748250"/>
                  </a:lnTo>
                  <a:cubicBezTo>
                    <a:pt x="340233" y="4748250"/>
                    <a:pt x="127" y="4393949"/>
                    <a:pt x="127" y="3956831"/>
                  </a:cubicBezTo>
                  <a:close/>
                </a:path>
              </a:pathLst>
            </a:custGeom>
            <a:solidFill>
              <a:srgbClr val="FFFFFF"/>
            </a:solidFill>
          </p:spPr>
        </p:sp>
        <p:sp>
          <p:nvSpPr>
            <p:cNvPr id="26" name="Freeform 26"/>
            <p:cNvSpPr/>
            <p:nvPr/>
          </p:nvSpPr>
          <p:spPr>
            <a:xfrm>
              <a:off x="0" y="0"/>
              <a:ext cx="6971157" cy="4836925"/>
            </a:xfrm>
            <a:custGeom>
              <a:avLst/>
              <a:gdLst/>
              <a:ahLst/>
              <a:cxnLst/>
              <a:rect l="l" t="t" r="r" b="b"/>
              <a:pathLst>
                <a:path w="6971157" h="4836925">
                  <a:moveTo>
                    <a:pt x="0" y="835757"/>
                  </a:moveTo>
                  <a:cubicBezTo>
                    <a:pt x="0" y="373874"/>
                    <a:pt x="359283" y="0"/>
                    <a:pt x="802005" y="0"/>
                  </a:cubicBezTo>
                  <a:lnTo>
                    <a:pt x="6169152" y="0"/>
                  </a:lnTo>
                  <a:lnTo>
                    <a:pt x="6169152" y="44338"/>
                  </a:lnTo>
                  <a:lnTo>
                    <a:pt x="6169152" y="0"/>
                  </a:lnTo>
                  <a:cubicBezTo>
                    <a:pt x="6611747" y="0"/>
                    <a:pt x="6971157" y="373874"/>
                    <a:pt x="6971157" y="835757"/>
                  </a:cubicBezTo>
                  <a:lnTo>
                    <a:pt x="6928866" y="835757"/>
                  </a:lnTo>
                  <a:lnTo>
                    <a:pt x="6971157" y="835757"/>
                  </a:lnTo>
                  <a:lnTo>
                    <a:pt x="6971157" y="4001169"/>
                  </a:lnTo>
                  <a:lnTo>
                    <a:pt x="6928866" y="4001169"/>
                  </a:lnTo>
                  <a:lnTo>
                    <a:pt x="6971157" y="4001169"/>
                  </a:lnTo>
                  <a:cubicBezTo>
                    <a:pt x="6971157" y="4463052"/>
                    <a:pt x="6611874" y="4836925"/>
                    <a:pt x="6169152" y="4836925"/>
                  </a:cubicBezTo>
                  <a:lnTo>
                    <a:pt x="6169152" y="4792588"/>
                  </a:lnTo>
                  <a:lnTo>
                    <a:pt x="6169152" y="4836925"/>
                  </a:lnTo>
                  <a:lnTo>
                    <a:pt x="802005" y="4836925"/>
                  </a:lnTo>
                  <a:lnTo>
                    <a:pt x="802005" y="4792588"/>
                  </a:lnTo>
                  <a:lnTo>
                    <a:pt x="802005" y="4836925"/>
                  </a:lnTo>
                  <a:cubicBezTo>
                    <a:pt x="359283" y="4836925"/>
                    <a:pt x="0" y="4462919"/>
                    <a:pt x="0" y="4001169"/>
                  </a:cubicBezTo>
                  <a:lnTo>
                    <a:pt x="0" y="835757"/>
                  </a:lnTo>
                  <a:lnTo>
                    <a:pt x="42291" y="835757"/>
                  </a:lnTo>
                  <a:lnTo>
                    <a:pt x="0" y="835757"/>
                  </a:lnTo>
                  <a:moveTo>
                    <a:pt x="84709" y="835757"/>
                  </a:moveTo>
                  <a:lnTo>
                    <a:pt x="84709" y="4001169"/>
                  </a:lnTo>
                  <a:lnTo>
                    <a:pt x="42291" y="4001169"/>
                  </a:lnTo>
                  <a:lnTo>
                    <a:pt x="84709" y="4001169"/>
                  </a:lnTo>
                  <a:cubicBezTo>
                    <a:pt x="84709" y="4413522"/>
                    <a:pt x="405638" y="4748118"/>
                    <a:pt x="802005" y="4748118"/>
                  </a:cubicBezTo>
                  <a:lnTo>
                    <a:pt x="6169152" y="4748118"/>
                  </a:lnTo>
                  <a:cubicBezTo>
                    <a:pt x="6565519" y="4748118"/>
                    <a:pt x="6886448" y="4413389"/>
                    <a:pt x="6886448" y="4001169"/>
                  </a:cubicBezTo>
                  <a:lnTo>
                    <a:pt x="6886448" y="835757"/>
                  </a:lnTo>
                  <a:cubicBezTo>
                    <a:pt x="6886448" y="423404"/>
                    <a:pt x="6565519" y="88808"/>
                    <a:pt x="6169152" y="88808"/>
                  </a:cubicBezTo>
                  <a:lnTo>
                    <a:pt x="802005" y="88808"/>
                  </a:lnTo>
                  <a:lnTo>
                    <a:pt x="802005" y="44338"/>
                  </a:lnTo>
                  <a:lnTo>
                    <a:pt x="802005" y="88808"/>
                  </a:lnTo>
                  <a:cubicBezTo>
                    <a:pt x="405511" y="88808"/>
                    <a:pt x="84709" y="423404"/>
                    <a:pt x="84709" y="835757"/>
                  </a:cubicBezTo>
                  <a:close/>
                </a:path>
              </a:pathLst>
            </a:custGeom>
            <a:solidFill>
              <a:srgbClr val="79861A"/>
            </a:solidFill>
          </p:spPr>
        </p:sp>
        <p:sp>
          <p:nvSpPr>
            <p:cNvPr id="27" name="TextBox 27"/>
            <p:cNvSpPr txBox="1"/>
            <p:nvPr/>
          </p:nvSpPr>
          <p:spPr>
            <a:xfrm>
              <a:off x="0" y="9525"/>
              <a:ext cx="6971077" cy="4827369"/>
            </a:xfrm>
            <a:prstGeom prst="rect">
              <a:avLst/>
            </a:prstGeom>
          </p:spPr>
          <p:txBody>
            <a:bodyPr lIns="46187" tIns="46187" rIns="46187" bIns="46187" rtlCol="0" anchor="ctr"/>
            <a:lstStyle/>
            <a:p>
              <a:pPr algn="ctr">
                <a:lnSpc>
                  <a:spcPts val="11326"/>
                </a:lnSpc>
              </a:pPr>
              <a:r>
                <a:rPr lang="en-US" sz="9438" b="1" spc="-13">
                  <a:solidFill>
                    <a:srgbClr val="FF0000"/>
                  </a:solidFill>
                  <a:latin typeface="PT Sans Bold"/>
                  <a:ea typeface="PT Sans Bold"/>
                  <a:cs typeface="PT Sans Bold"/>
                  <a:sym typeface="PT Sans Bold"/>
                </a:rPr>
                <a:t>Başvuru No</a:t>
              </a:r>
            </a:p>
          </p:txBody>
        </p:sp>
      </p:grpSp>
      <p:sp>
        <p:nvSpPr>
          <p:cNvPr id="28" name="Freeform 28"/>
          <p:cNvSpPr/>
          <p:nvPr/>
        </p:nvSpPr>
        <p:spPr>
          <a:xfrm>
            <a:off x="20337784" y="752994"/>
            <a:ext cx="2990033" cy="2990033"/>
          </a:xfrm>
          <a:custGeom>
            <a:avLst/>
            <a:gdLst/>
            <a:ahLst/>
            <a:cxnLst/>
            <a:rect l="l" t="t" r="r" b="b"/>
            <a:pathLst>
              <a:path w="2990033" h="2990033">
                <a:moveTo>
                  <a:pt x="0" y="0"/>
                </a:moveTo>
                <a:lnTo>
                  <a:pt x="2990033" y="0"/>
                </a:lnTo>
                <a:lnTo>
                  <a:pt x="2990033" y="2990033"/>
                </a:lnTo>
                <a:lnTo>
                  <a:pt x="0" y="2990033"/>
                </a:lnTo>
                <a:lnTo>
                  <a:pt x="0" y="0"/>
                </a:lnTo>
                <a:close/>
              </a:path>
            </a:pathLst>
          </a:custGeom>
          <a:blipFill>
            <a:blip r:embed="rId6"/>
            <a:stretch>
              <a:fillRect/>
            </a:stretch>
          </a:blipFill>
        </p:spPr>
      </p:sp>
      <p:sp>
        <p:nvSpPr>
          <p:cNvPr id="29" name="Freeform 29"/>
          <p:cNvSpPr/>
          <p:nvPr/>
        </p:nvSpPr>
        <p:spPr>
          <a:xfrm>
            <a:off x="169869" y="5575049"/>
            <a:ext cx="24719007" cy="24708707"/>
          </a:xfrm>
          <a:custGeom>
            <a:avLst/>
            <a:gdLst/>
            <a:ahLst/>
            <a:cxnLst/>
            <a:rect l="l" t="t" r="r" b="b"/>
            <a:pathLst>
              <a:path w="24719007" h="24708707">
                <a:moveTo>
                  <a:pt x="0" y="0"/>
                </a:moveTo>
                <a:lnTo>
                  <a:pt x="24719007" y="0"/>
                </a:lnTo>
                <a:lnTo>
                  <a:pt x="24719007" y="24708707"/>
                </a:lnTo>
                <a:lnTo>
                  <a:pt x="0" y="24708707"/>
                </a:lnTo>
                <a:lnTo>
                  <a:pt x="0" y="0"/>
                </a:lnTo>
                <a:close/>
              </a:path>
            </a:pathLst>
          </a:custGeom>
          <a:blipFill>
            <a:blip r:embed="rId6">
              <a:alphaModFix amt="7999"/>
            </a:blip>
            <a:stretch>
              <a:fillRect/>
            </a:stretch>
          </a:blipFill>
        </p:spPr>
      </p:sp>
      <p:sp>
        <p:nvSpPr>
          <p:cNvPr id="30" name="TextBox 30"/>
          <p:cNvSpPr txBox="1"/>
          <p:nvPr/>
        </p:nvSpPr>
        <p:spPr>
          <a:xfrm>
            <a:off x="3064551" y="8117960"/>
            <a:ext cx="8859786" cy="5655040"/>
          </a:xfrm>
          <a:prstGeom prst="rect">
            <a:avLst/>
          </a:prstGeom>
        </p:spPr>
        <p:txBody>
          <a:bodyPr lIns="0" tIns="0" rIns="0" bIns="0" rtlCol="0" anchor="t">
            <a:spAutoFit/>
          </a:bodyPr>
          <a:lstStyle/>
          <a:p>
            <a:pPr algn="just">
              <a:lnSpc>
                <a:spcPts val="5891"/>
              </a:lnSpc>
            </a:pPr>
            <a:r>
              <a:rPr lang="en-US" sz="4909" b="1" spc="45">
                <a:solidFill>
                  <a:srgbClr val="000099"/>
                </a:solidFill>
                <a:latin typeface="TT Rounds Condensed Bold"/>
                <a:ea typeface="TT Rounds Condensed Bold"/>
                <a:cs typeface="TT Rounds Condensed Bold"/>
                <a:sym typeface="TT Rounds Condensed Bold"/>
              </a:rPr>
              <a:t>ÖZET, Calibri, 54 points, bold</a:t>
            </a:r>
          </a:p>
          <a:p>
            <a:pPr algn="just">
              <a:lnSpc>
                <a:spcPts val="4364"/>
              </a:lnSpc>
            </a:pPr>
            <a:r>
              <a:rPr lang="en-US" sz="3636" spc="34">
                <a:solidFill>
                  <a:srgbClr val="000000"/>
                </a:solidFill>
                <a:latin typeface="TT Rounds Condensed"/>
                <a:ea typeface="TT Rounds Condensed"/>
                <a:cs typeface="TT Rounds Condensed"/>
                <a:sym typeface="TT Rounds Condensed"/>
              </a:rPr>
              <a:t>      Text in Calibri, 40 points, Bold. Text in Calibri, 40 points, Bold.  Text in Calibri, 40 points, Bold.  Text in Calibri, 40 points, Bold.  Text in Calibri, 40 points, Bold. Text in Calibri, 40 points, Bold. Text in Calibri, 40 points, Bold. Text in Calibri, 40 points, Bold. Text in Calibri, 40 points, Bold. Text in Calibri, 40 points, Bold. </a:t>
            </a:r>
          </a:p>
          <a:p>
            <a:pPr algn="just">
              <a:lnSpc>
                <a:spcPts val="4364"/>
              </a:lnSpc>
            </a:pPr>
            <a:r>
              <a:rPr lang="en-US" sz="3636" b="1" spc="34">
                <a:solidFill>
                  <a:srgbClr val="000000"/>
                </a:solidFill>
                <a:latin typeface="TT Rounds Condensed Bold"/>
                <a:ea typeface="TT Rounds Condensed Bold"/>
                <a:cs typeface="TT Rounds Condensed Bold"/>
                <a:sym typeface="TT Rounds Condensed Bold"/>
              </a:rPr>
              <a:t>Anahtar Kelimeler: </a:t>
            </a:r>
            <a:r>
              <a:rPr lang="en-US" sz="3636" spc="34">
                <a:solidFill>
                  <a:srgbClr val="000000"/>
                </a:solidFill>
                <a:latin typeface="TT Rounds Condensed"/>
                <a:ea typeface="TT Rounds Condensed"/>
                <a:cs typeface="TT Rounds Condensed"/>
                <a:sym typeface="TT Rounds Condensed"/>
              </a:rPr>
              <a:t>Caption in Calibri, 36 points, bold. </a:t>
            </a:r>
          </a:p>
        </p:txBody>
      </p:sp>
      <p:sp>
        <p:nvSpPr>
          <p:cNvPr id="31" name="TextBox 31"/>
          <p:cNvSpPr txBox="1"/>
          <p:nvPr/>
        </p:nvSpPr>
        <p:spPr>
          <a:xfrm>
            <a:off x="3064551" y="16847504"/>
            <a:ext cx="8859787" cy="5720987"/>
          </a:xfrm>
          <a:prstGeom prst="rect">
            <a:avLst/>
          </a:prstGeom>
        </p:spPr>
        <p:txBody>
          <a:bodyPr lIns="0" tIns="0" rIns="0" bIns="0" rtlCol="0" anchor="t">
            <a:spAutoFit/>
          </a:bodyPr>
          <a:lstStyle/>
          <a:p>
            <a:pPr algn="just">
              <a:lnSpc>
                <a:spcPts val="5891"/>
              </a:lnSpc>
            </a:pPr>
            <a:r>
              <a:rPr lang="en-US" sz="4909" b="1" spc="45">
                <a:solidFill>
                  <a:srgbClr val="000099"/>
                </a:solidFill>
                <a:latin typeface="TT Rounds Condensed Bold"/>
                <a:ea typeface="TT Rounds Condensed Bold"/>
                <a:cs typeface="TT Rounds Condensed Bold"/>
                <a:sym typeface="TT Rounds Condensed Bold"/>
              </a:rPr>
              <a:t>AMAÇ/ÖZGÜN DEĞER, Calibri, 54 points, bold</a:t>
            </a:r>
          </a:p>
          <a:p>
            <a:pPr algn="just">
              <a:lnSpc>
                <a:spcPts val="4364"/>
              </a:lnSpc>
            </a:pPr>
            <a:r>
              <a:rPr lang="en-US" sz="3636" spc="34">
                <a:solidFill>
                  <a:srgbClr val="000000"/>
                </a:solidFill>
                <a:latin typeface="TT Rounds Condensed"/>
                <a:ea typeface="TT Rounds Condensed"/>
                <a:cs typeface="TT Rounds Condensed"/>
                <a:sym typeface="TT Rounds Condensed"/>
              </a:rPr>
              <a:t>     Text in Calibri, 40 points, Bold. Text in Calibri, 40 points, Bold.  Text in Calibri, 40 points, Bold.  Text in Calibri, 40 points, Bold.  Text in Calibri, 40 points, Bold. Text in Calibri, 40 points, Bold.  Text in Calibri, 40 points, Bold. Text in Calibri, 40 points, Bold.  Text in Calibri, 40 points, B   </a:t>
            </a:r>
          </a:p>
        </p:txBody>
      </p:sp>
      <p:sp>
        <p:nvSpPr>
          <p:cNvPr id="32" name="TextBox 32"/>
          <p:cNvSpPr txBox="1"/>
          <p:nvPr/>
        </p:nvSpPr>
        <p:spPr>
          <a:xfrm>
            <a:off x="3595952" y="27069564"/>
            <a:ext cx="7809450" cy="1633346"/>
          </a:xfrm>
          <a:prstGeom prst="rect">
            <a:avLst/>
          </a:prstGeom>
        </p:spPr>
        <p:txBody>
          <a:bodyPr lIns="0" tIns="0" rIns="0" bIns="0" rtlCol="0" anchor="t">
            <a:spAutoFit/>
          </a:bodyPr>
          <a:lstStyle/>
          <a:p>
            <a:pPr algn="l">
              <a:lnSpc>
                <a:spcPts val="4145"/>
              </a:lnSpc>
            </a:pPr>
            <a:r>
              <a:rPr lang="en-US" sz="3454" b="1" spc="32">
                <a:solidFill>
                  <a:srgbClr val="000000"/>
                </a:solidFill>
                <a:latin typeface="TT Rounds Condensed Bold"/>
                <a:ea typeface="TT Rounds Condensed Bold"/>
                <a:cs typeface="TT Rounds Condensed Bold"/>
                <a:sym typeface="TT Rounds Condensed Bold"/>
              </a:rPr>
              <a:t>Resim 1.</a:t>
            </a:r>
            <a:r>
              <a:rPr lang="en-US" sz="3454" spc="32">
                <a:solidFill>
                  <a:srgbClr val="000000"/>
                </a:solidFill>
                <a:latin typeface="TT Rounds Condensed"/>
                <a:ea typeface="TT Rounds Condensed"/>
                <a:cs typeface="TT Rounds Condensed"/>
                <a:sym typeface="TT Rounds Condensed"/>
              </a:rPr>
              <a:t> Yazı stili calibri, yazı boyu 38  ve resim 300 dpi kalitesinde olacaktır. </a:t>
            </a:r>
          </a:p>
          <a:p>
            <a:pPr algn="l">
              <a:lnSpc>
                <a:spcPts val="4145"/>
              </a:lnSpc>
            </a:pPr>
            <a:endParaRPr lang="en-US" sz="3454" spc="32">
              <a:solidFill>
                <a:srgbClr val="000000"/>
              </a:solidFill>
              <a:latin typeface="TT Rounds Condensed"/>
              <a:ea typeface="TT Rounds Condensed"/>
              <a:cs typeface="TT Rounds Condensed"/>
              <a:sym typeface="TT Rounds Condensed"/>
            </a:endParaRPr>
          </a:p>
        </p:txBody>
      </p:sp>
      <p:sp>
        <p:nvSpPr>
          <p:cNvPr id="33" name="TextBox 33"/>
          <p:cNvSpPr txBox="1"/>
          <p:nvPr/>
        </p:nvSpPr>
        <p:spPr>
          <a:xfrm>
            <a:off x="3399709" y="29603656"/>
            <a:ext cx="8192081" cy="3482346"/>
          </a:xfrm>
          <a:prstGeom prst="rect">
            <a:avLst/>
          </a:prstGeom>
        </p:spPr>
        <p:txBody>
          <a:bodyPr lIns="0" tIns="0" rIns="0" bIns="0" rtlCol="0" anchor="t">
            <a:spAutoFit/>
          </a:bodyPr>
          <a:lstStyle/>
          <a:p>
            <a:pPr algn="just">
              <a:lnSpc>
                <a:spcPts val="5891"/>
              </a:lnSpc>
            </a:pPr>
            <a:r>
              <a:rPr lang="en-US" sz="4909" b="1" spc="45">
                <a:solidFill>
                  <a:srgbClr val="000099"/>
                </a:solidFill>
                <a:latin typeface="TT Rounds Condensed Bold"/>
                <a:ea typeface="TT Rounds Condensed Bold"/>
                <a:cs typeface="TT Rounds Condensed Bold"/>
                <a:sym typeface="TT Rounds Condensed Bold"/>
              </a:rPr>
              <a:t>YÖNTEM/MATERYAL ve METOT, Calibri, 54 points, bold</a:t>
            </a:r>
          </a:p>
          <a:p>
            <a:pPr algn="just">
              <a:lnSpc>
                <a:spcPts val="4364"/>
              </a:lnSpc>
            </a:pPr>
            <a:r>
              <a:rPr lang="en-US" sz="3636" b="1" spc="34">
                <a:solidFill>
                  <a:srgbClr val="000000"/>
                </a:solidFill>
                <a:latin typeface="TT Rounds Condensed Bold"/>
                <a:ea typeface="TT Rounds Condensed Bold"/>
                <a:cs typeface="TT Rounds Condensed Bold"/>
                <a:sym typeface="TT Rounds Condensed Bold"/>
              </a:rPr>
              <a:t>	</a:t>
            </a:r>
            <a:r>
              <a:rPr lang="en-US" sz="3636" spc="34">
                <a:solidFill>
                  <a:srgbClr val="000000"/>
                </a:solidFill>
                <a:latin typeface="TT Rounds Condensed"/>
                <a:ea typeface="TT Rounds Condensed"/>
                <a:cs typeface="TT Rounds Condensed"/>
                <a:sym typeface="TT Rounds Condensed"/>
              </a:rPr>
              <a:t>Text in Calibri, 40 points, Bold. Text in Calibri, 40 points, Bold. </a:t>
            </a:r>
            <a:r>
              <a:rPr lang="en-US" sz="3636" spc="34">
                <a:solidFill>
                  <a:srgbClr val="003399"/>
                </a:solidFill>
                <a:latin typeface="TT Rounds Condensed"/>
                <a:ea typeface="TT Rounds Condensed"/>
                <a:cs typeface="TT Rounds Condensed"/>
                <a:sym typeface="TT Rounds Condensed"/>
              </a:rPr>
              <a:t> </a:t>
            </a:r>
            <a:r>
              <a:rPr lang="en-US" sz="3636" spc="34">
                <a:solidFill>
                  <a:srgbClr val="000000"/>
                </a:solidFill>
                <a:latin typeface="TT Rounds Condensed"/>
                <a:ea typeface="TT Rounds Condensed"/>
                <a:cs typeface="TT Rounds Condensed"/>
                <a:sym typeface="TT Rounds Condensed"/>
              </a:rPr>
              <a:t>Text in Calibri, 40 points, Bold..</a:t>
            </a:r>
            <a:r>
              <a:rPr lang="en-US" sz="3636" spc="34">
                <a:solidFill>
                  <a:srgbClr val="003399"/>
                </a:solidFill>
                <a:latin typeface="TT Rounds Condensed"/>
                <a:ea typeface="TT Rounds Condensed"/>
                <a:cs typeface="TT Rounds Condensed"/>
                <a:sym typeface="TT Rounds Condensed"/>
              </a:rPr>
              <a:t>   </a:t>
            </a:r>
          </a:p>
        </p:txBody>
      </p:sp>
      <p:sp>
        <p:nvSpPr>
          <p:cNvPr id="34" name="TextBox 34"/>
          <p:cNvSpPr txBox="1"/>
          <p:nvPr/>
        </p:nvSpPr>
        <p:spPr>
          <a:xfrm>
            <a:off x="14129338" y="8117960"/>
            <a:ext cx="8737562" cy="5720987"/>
          </a:xfrm>
          <a:prstGeom prst="rect">
            <a:avLst/>
          </a:prstGeom>
        </p:spPr>
        <p:txBody>
          <a:bodyPr lIns="0" tIns="0" rIns="0" bIns="0" rtlCol="0" anchor="t">
            <a:spAutoFit/>
          </a:bodyPr>
          <a:lstStyle/>
          <a:p>
            <a:pPr algn="just">
              <a:lnSpc>
                <a:spcPts val="5891"/>
              </a:lnSpc>
            </a:pPr>
            <a:r>
              <a:rPr lang="en-US" sz="4909" b="1" spc="45">
                <a:solidFill>
                  <a:srgbClr val="000099"/>
                </a:solidFill>
                <a:latin typeface="TT Rounds Condensed Bold"/>
                <a:ea typeface="TT Rounds Condensed Bold"/>
                <a:cs typeface="TT Rounds Condensed Bold"/>
                <a:sym typeface="TT Rounds Condensed Bold"/>
              </a:rPr>
              <a:t>YÖNTEM/MATERYAL ve METOT, Calibri, 54 points, bold</a:t>
            </a:r>
          </a:p>
          <a:p>
            <a:pPr algn="just">
              <a:lnSpc>
                <a:spcPts val="4364"/>
              </a:lnSpc>
            </a:pPr>
            <a:r>
              <a:rPr lang="en-US" sz="3636" spc="34">
                <a:solidFill>
                  <a:srgbClr val="000000"/>
                </a:solidFill>
                <a:latin typeface="TT Rounds Condensed"/>
                <a:ea typeface="TT Rounds Condensed"/>
                <a:cs typeface="TT Rounds Condensed"/>
                <a:sym typeface="TT Rounds Condensed"/>
              </a:rPr>
              <a:t>     Text in Calibri, 40 points, Bold. Text in Calibri, 40 points, Bold.  Text in Calibri, 40 points, Bold.. Text in Calibri, 40 points, Bold. Text in Calibri, 40 points, Bold.  Text in Calibri, 40 points, Bold.. Text in Calibri, 40 points, Bold. Text in Calibri, 40 points, Bold.  Text in Calibri, 40 points, Bold..     </a:t>
            </a:r>
          </a:p>
        </p:txBody>
      </p:sp>
      <p:sp>
        <p:nvSpPr>
          <p:cNvPr id="35" name="TextBox 35"/>
          <p:cNvSpPr txBox="1"/>
          <p:nvPr/>
        </p:nvSpPr>
        <p:spPr>
          <a:xfrm>
            <a:off x="14593394" y="17847907"/>
            <a:ext cx="7809450" cy="1008197"/>
          </a:xfrm>
          <a:prstGeom prst="rect">
            <a:avLst/>
          </a:prstGeom>
        </p:spPr>
        <p:txBody>
          <a:bodyPr lIns="0" tIns="0" rIns="0" bIns="0" rtlCol="0" anchor="t">
            <a:spAutoFit/>
          </a:bodyPr>
          <a:lstStyle/>
          <a:p>
            <a:pPr algn="l">
              <a:lnSpc>
                <a:spcPts val="3927"/>
              </a:lnSpc>
            </a:pPr>
            <a:r>
              <a:rPr lang="en-US" sz="3273" b="1" spc="30">
                <a:solidFill>
                  <a:srgbClr val="000000"/>
                </a:solidFill>
                <a:latin typeface="TT Rounds Condensed Bold"/>
                <a:ea typeface="TT Rounds Condensed Bold"/>
                <a:cs typeface="TT Rounds Condensed Bold"/>
                <a:sym typeface="TT Rounds Condensed Bold"/>
              </a:rPr>
              <a:t>Resim</a:t>
            </a:r>
            <a:r>
              <a:rPr lang="en-US" sz="3273" spc="30">
                <a:solidFill>
                  <a:srgbClr val="000000"/>
                </a:solidFill>
                <a:latin typeface="TT Rounds Condensed"/>
                <a:ea typeface="TT Rounds Condensed"/>
                <a:cs typeface="TT Rounds Condensed"/>
                <a:sym typeface="TT Rounds Condensed"/>
              </a:rPr>
              <a:t> </a:t>
            </a:r>
            <a:r>
              <a:rPr lang="en-US" sz="3273" b="1" spc="30">
                <a:solidFill>
                  <a:srgbClr val="000000"/>
                </a:solidFill>
                <a:latin typeface="TT Rounds Condensed Bold"/>
                <a:ea typeface="TT Rounds Condensed Bold"/>
                <a:cs typeface="TT Rounds Condensed Bold"/>
                <a:sym typeface="TT Rounds Condensed Bold"/>
              </a:rPr>
              <a:t>2.</a:t>
            </a:r>
            <a:r>
              <a:rPr lang="en-US" sz="3273" spc="30">
                <a:solidFill>
                  <a:srgbClr val="000000"/>
                </a:solidFill>
                <a:latin typeface="TT Rounds Condensed"/>
                <a:ea typeface="TT Rounds Condensed"/>
                <a:cs typeface="TT Rounds Condensed"/>
                <a:sym typeface="TT Rounds Condensed"/>
              </a:rPr>
              <a:t> Yazı stili calibri, yazı boyu 38  ve resim 300 dpi kalitesinde olacaktır. </a:t>
            </a:r>
          </a:p>
        </p:txBody>
      </p:sp>
      <p:sp>
        <p:nvSpPr>
          <p:cNvPr id="36" name="TextBox 36"/>
          <p:cNvSpPr txBox="1"/>
          <p:nvPr/>
        </p:nvSpPr>
        <p:spPr>
          <a:xfrm>
            <a:off x="3452014" y="4431809"/>
            <a:ext cx="18754378" cy="2276953"/>
          </a:xfrm>
          <a:prstGeom prst="rect">
            <a:avLst/>
          </a:prstGeom>
        </p:spPr>
        <p:txBody>
          <a:bodyPr lIns="0" tIns="0" rIns="0" bIns="0" rtlCol="0" anchor="t">
            <a:spAutoFit/>
          </a:bodyPr>
          <a:lstStyle/>
          <a:p>
            <a:pPr algn="ctr">
              <a:lnSpc>
                <a:spcPts val="10473"/>
              </a:lnSpc>
            </a:pPr>
            <a:r>
              <a:rPr lang="en-US" sz="8728" b="1" spc="81">
                <a:solidFill>
                  <a:srgbClr val="000000"/>
                </a:solidFill>
                <a:latin typeface="TT Rounds Condensed Bold"/>
                <a:ea typeface="TT Rounds Condensed Bold"/>
                <a:cs typeface="TT Rounds Condensed Bold"/>
                <a:sym typeface="TT Rounds Condensed Bold"/>
              </a:rPr>
              <a:t>Poster Başlığı , Calibri, 96 points, Bold</a:t>
            </a:r>
          </a:p>
          <a:p>
            <a:pPr algn="ctr">
              <a:lnSpc>
                <a:spcPts val="6546"/>
              </a:lnSpc>
            </a:pPr>
            <a:r>
              <a:rPr lang="en-US" sz="5455" b="1" spc="51">
                <a:solidFill>
                  <a:srgbClr val="000000"/>
                </a:solidFill>
                <a:latin typeface="TT Rounds Condensed Bold"/>
                <a:ea typeface="TT Rounds Condensed Bold"/>
                <a:cs typeface="TT Rounds Condensed Bold"/>
                <a:sym typeface="TT Rounds Condensed Bold"/>
              </a:rPr>
              <a:t>Yazar 1, Yazar 2, Calibri, 60 Points, Bold</a:t>
            </a:r>
          </a:p>
        </p:txBody>
      </p:sp>
      <p:sp>
        <p:nvSpPr>
          <p:cNvPr id="37" name="TextBox 37"/>
          <p:cNvSpPr txBox="1"/>
          <p:nvPr/>
        </p:nvSpPr>
        <p:spPr>
          <a:xfrm>
            <a:off x="14129338" y="20407164"/>
            <a:ext cx="8381295" cy="4405790"/>
          </a:xfrm>
          <a:prstGeom prst="rect">
            <a:avLst/>
          </a:prstGeom>
        </p:spPr>
        <p:txBody>
          <a:bodyPr lIns="0" tIns="0" rIns="0" bIns="0" rtlCol="0" anchor="t">
            <a:spAutoFit/>
          </a:bodyPr>
          <a:lstStyle/>
          <a:p>
            <a:pPr algn="just">
              <a:lnSpc>
                <a:spcPts val="5891"/>
              </a:lnSpc>
            </a:pPr>
            <a:r>
              <a:rPr lang="en-US" sz="4909" b="1" spc="45">
                <a:solidFill>
                  <a:srgbClr val="000099"/>
                </a:solidFill>
                <a:latin typeface="TT Rounds Condensed Bold"/>
                <a:ea typeface="TT Rounds Condensed Bold"/>
                <a:cs typeface="TT Rounds Condensed Bold"/>
                <a:sym typeface="TT Rounds Condensed Bold"/>
              </a:rPr>
              <a:t>SONUÇ, Calibri, 54 points, bold</a:t>
            </a:r>
          </a:p>
          <a:p>
            <a:pPr algn="just">
              <a:lnSpc>
                <a:spcPts val="4364"/>
              </a:lnSpc>
            </a:pPr>
            <a:r>
              <a:rPr lang="en-US" sz="3636" spc="34">
                <a:solidFill>
                  <a:srgbClr val="000000"/>
                </a:solidFill>
                <a:latin typeface="TT Rounds Condensed"/>
                <a:ea typeface="TT Rounds Condensed"/>
                <a:cs typeface="TT Rounds Condensed"/>
                <a:sym typeface="TT Rounds Condensed"/>
              </a:rPr>
              <a:t>     Text in Calibri, 40 points, Bold. Text in Calibri, 40 points, Bold.  Text in Calibri, 40 points, Bold.  Text in Calibri, 40 points, Bold.  Text in Calibri, 40 points, Bold. Text in Calibri, 40 points, Bold.  Text in Calibri, 40 points, Bold.  Text in Calibri, 40 points, Bold. </a:t>
            </a:r>
          </a:p>
        </p:txBody>
      </p:sp>
      <p:sp>
        <p:nvSpPr>
          <p:cNvPr id="38" name="TextBox 38"/>
          <p:cNvSpPr txBox="1"/>
          <p:nvPr/>
        </p:nvSpPr>
        <p:spPr>
          <a:xfrm>
            <a:off x="14621404" y="29499828"/>
            <a:ext cx="8312259" cy="1567856"/>
          </a:xfrm>
          <a:prstGeom prst="rect">
            <a:avLst/>
          </a:prstGeom>
        </p:spPr>
        <p:txBody>
          <a:bodyPr lIns="0" tIns="0" rIns="0" bIns="0" rtlCol="0" anchor="t">
            <a:spAutoFit/>
          </a:bodyPr>
          <a:lstStyle/>
          <a:p>
            <a:pPr algn="l">
              <a:lnSpc>
                <a:spcPts val="3927"/>
              </a:lnSpc>
            </a:pPr>
            <a:r>
              <a:rPr lang="en-US" sz="3273" b="1" spc="30">
                <a:solidFill>
                  <a:srgbClr val="000000"/>
                </a:solidFill>
                <a:latin typeface="TT Rounds Condensed Bold"/>
                <a:ea typeface="TT Rounds Condensed Bold"/>
                <a:cs typeface="TT Rounds Condensed Bold"/>
                <a:sym typeface="TT Rounds Condensed Bold"/>
              </a:rPr>
              <a:t>Resim</a:t>
            </a:r>
            <a:r>
              <a:rPr lang="en-US" sz="3273" spc="30">
                <a:solidFill>
                  <a:srgbClr val="000000"/>
                </a:solidFill>
                <a:latin typeface="TT Rounds Condensed"/>
                <a:ea typeface="TT Rounds Condensed"/>
                <a:cs typeface="TT Rounds Condensed"/>
                <a:sym typeface="TT Rounds Condensed"/>
              </a:rPr>
              <a:t> </a:t>
            </a:r>
            <a:r>
              <a:rPr lang="en-US" sz="3273" b="1" spc="30">
                <a:solidFill>
                  <a:srgbClr val="000000"/>
                </a:solidFill>
                <a:latin typeface="TT Rounds Condensed Bold"/>
                <a:ea typeface="TT Rounds Condensed Bold"/>
                <a:cs typeface="TT Rounds Condensed Bold"/>
                <a:sym typeface="TT Rounds Condensed Bold"/>
              </a:rPr>
              <a:t>3.</a:t>
            </a:r>
            <a:r>
              <a:rPr lang="en-US" sz="3273" spc="30">
                <a:solidFill>
                  <a:srgbClr val="000000"/>
                </a:solidFill>
                <a:latin typeface="TT Rounds Condensed"/>
                <a:ea typeface="TT Rounds Condensed"/>
                <a:cs typeface="TT Rounds Condensed"/>
                <a:sym typeface="TT Rounds Condensed"/>
              </a:rPr>
              <a:t> Yazı stili calibri, yazı boyu 38  ve resim 300 dpi kalitesinde olacaktır. </a:t>
            </a:r>
          </a:p>
          <a:p>
            <a:pPr algn="l">
              <a:lnSpc>
                <a:spcPts val="3927"/>
              </a:lnSpc>
            </a:pPr>
            <a:r>
              <a:rPr lang="en-US" sz="3273" spc="30">
                <a:solidFill>
                  <a:srgbClr val="000000"/>
                </a:solidFill>
                <a:latin typeface="TT Rounds Condensed"/>
                <a:ea typeface="TT Rounds Condensed"/>
                <a:cs typeface="TT Rounds Condensed"/>
                <a:sym typeface="TT Rounds Condensed"/>
              </a:rPr>
              <a:t>. </a:t>
            </a:r>
          </a:p>
        </p:txBody>
      </p:sp>
      <p:sp>
        <p:nvSpPr>
          <p:cNvPr id="39" name="TextBox 39"/>
          <p:cNvSpPr txBox="1"/>
          <p:nvPr/>
        </p:nvSpPr>
        <p:spPr>
          <a:xfrm>
            <a:off x="14055383" y="31625107"/>
            <a:ext cx="8655221" cy="3126293"/>
          </a:xfrm>
          <a:prstGeom prst="rect">
            <a:avLst/>
          </a:prstGeom>
        </p:spPr>
        <p:txBody>
          <a:bodyPr lIns="0" tIns="0" rIns="0" bIns="0" rtlCol="0" anchor="t">
            <a:spAutoFit/>
          </a:bodyPr>
          <a:lstStyle/>
          <a:p>
            <a:pPr algn="just">
              <a:lnSpc>
                <a:spcPts val="5891"/>
              </a:lnSpc>
            </a:pPr>
            <a:r>
              <a:rPr lang="en-US" sz="4909" b="1" spc="45">
                <a:solidFill>
                  <a:srgbClr val="000099"/>
                </a:solidFill>
                <a:latin typeface="TT Rounds Condensed Bold"/>
                <a:ea typeface="TT Rounds Condensed Bold"/>
                <a:cs typeface="TT Rounds Condensed Bold"/>
                <a:sym typeface="TT Rounds Condensed Bold"/>
              </a:rPr>
              <a:t>REFERANSLAR, Calibri, 54 points, bold</a:t>
            </a:r>
          </a:p>
          <a:p>
            <a:pPr algn="just">
              <a:lnSpc>
                <a:spcPts val="4364"/>
              </a:lnSpc>
            </a:pPr>
            <a:r>
              <a:rPr lang="en-US" sz="3636" b="1" spc="34">
                <a:solidFill>
                  <a:srgbClr val="000099"/>
                </a:solidFill>
                <a:latin typeface="TT Rounds Condensed Bold"/>
                <a:ea typeface="TT Rounds Condensed Bold"/>
                <a:cs typeface="TT Rounds Condensed Bold"/>
                <a:sym typeface="TT Rounds Condensed Bold"/>
              </a:rPr>
              <a:t>     </a:t>
            </a:r>
            <a:r>
              <a:rPr lang="en-US" sz="3636" spc="34">
                <a:solidFill>
                  <a:srgbClr val="000000"/>
                </a:solidFill>
                <a:latin typeface="TT Rounds Condensed"/>
                <a:ea typeface="TT Rounds Condensed"/>
                <a:cs typeface="TT Rounds Condensed"/>
                <a:sym typeface="TT Rounds Condensed"/>
              </a:rPr>
              <a:t> Text in Calibri, 40 points, Bold. Text in Calibri, 40 points, Bold.  Text in Calibri, 40 points, Bold.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543</Words>
  <Application>Microsoft Office PowerPoint</Application>
  <PresentationFormat>Özel</PresentationFormat>
  <Paragraphs>23</Paragraphs>
  <Slides>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vt:i4>
      </vt:variant>
    </vt:vector>
  </HeadingPairs>
  <TitlesOfParts>
    <vt:vector size="7" baseType="lpstr">
      <vt:lpstr>TT Rounds Condensed</vt:lpstr>
      <vt:lpstr>Calibri</vt:lpstr>
      <vt:lpstr>Arial</vt:lpstr>
      <vt:lpstr>TT Rounds Condensed Bold</vt:lpstr>
      <vt:lpstr>PT Sans Bold</vt:lpstr>
      <vt:lpstr>Office Theme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A.K.Ü. Proje Pazarı 4-6 Haziran 2025 , Afyonkarahisar</dc:title>
  <dc:creator>Asus</dc:creator>
  <cp:lastModifiedBy>Atilla Evcin</cp:lastModifiedBy>
  <cp:revision>2</cp:revision>
  <dcterms:created xsi:type="dcterms:W3CDTF">2006-08-16T00:00:00Z</dcterms:created>
  <dcterms:modified xsi:type="dcterms:W3CDTF">2024-12-30T10:06:32Z</dcterms:modified>
  <dc:identifier>DAGYCm9SkKc</dc:identifier>
</cp:coreProperties>
</file>